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58" r:id="rId9"/>
    <p:sldId id="259" r:id="rId10"/>
    <p:sldId id="260" r:id="rId11"/>
    <p:sldId id="261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21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148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4871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774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991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74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5085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74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88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22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1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1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6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7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37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488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8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 лежа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2284926" cy="3318936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dirty="0">
                <a:solidFill>
                  <a:schemeClr val="hlink"/>
                </a:solidFill>
              </a:rPr>
              <a:t>Вис лежа.</a:t>
            </a:r>
            <a:r>
              <a:rPr lang="ru-RU" altLang="ru-RU" sz="2800" b="1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Выполняется из виса на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согнутых руках поочередным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 или одновременным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 err="1"/>
              <a:t>переставлением</a:t>
            </a:r>
            <a:r>
              <a:rPr lang="ru-RU" altLang="ru-RU" b="1" dirty="0"/>
              <a:t> ног вперед.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Угол наклона тела к полу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менее 45°. Плечи в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вертикальной плоскости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под перекладиной.</a:t>
            </a: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27" y="2556932"/>
            <a:ext cx="1476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88924" y="2556932"/>
            <a:ext cx="32111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hlink"/>
                </a:solidFill>
              </a:rPr>
              <a:t>Вис лежа согнувшись.</a:t>
            </a:r>
            <a:r>
              <a:rPr lang="ru-RU" altLang="ru-RU" b="1" dirty="0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Из виса лежа согнуться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 в тазобедренных суставах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и принять вис лежа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согнувшись.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05" y="4052816"/>
            <a:ext cx="2796262" cy="182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66168" y="2609652"/>
            <a:ext cx="2374811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hlink"/>
                </a:solidFill>
              </a:rPr>
              <a:t>Вис лежа сзади.</a:t>
            </a:r>
            <a:r>
              <a:rPr lang="ru-RU" altLang="ru-RU" b="1" dirty="0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Из виса присев сзади,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передвигая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ноги назад, принять вис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лежа сзади.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546" y="4216400"/>
            <a:ext cx="1763094" cy="192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02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для формирования правильной </a:t>
            </a: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осанки в висе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78" y="3371876"/>
            <a:ext cx="1390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990" y="2505772"/>
            <a:ext cx="4440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1. Махи 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прямыми ногами вправо-влево («Маятник»).</a:t>
            </a:r>
            <a:endParaRPr lang="ru-RU" alt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6191" y="2505772"/>
            <a:ext cx="3159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2. </a:t>
            </a:r>
            <a:r>
              <a:rPr lang="ru-RU" alt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Повороты 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туловища вправо и влево как 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ожно больше. Прямые ноги вместе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9" y="3432424"/>
            <a:ext cx="14843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8038517" y="2505772"/>
            <a:ext cx="2728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3. Вис 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гимнастической стенке или перекладине. 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527" y="3152801"/>
            <a:ext cx="1600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0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Выполните тест </a:t>
            </a:r>
            <a:r>
              <a:rPr lang="en-US" sz="2800" dirty="0">
                <a:solidFill>
                  <a:srgbClr val="FF0000"/>
                </a:solidFill>
              </a:rPr>
              <a:t>https://videouroki.net/tests/858056996/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Выполнить комплекс упражнений приведенных ниже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596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879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для самостоятельного выполнения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22" t="20348" r="17992" b="15992"/>
          <a:stretch/>
        </p:blipFill>
        <p:spPr>
          <a:xfrm>
            <a:off x="3197718" y="2137893"/>
            <a:ext cx="5796564" cy="4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4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для самостоятельного выполнения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23" t="20348" r="18210" b="19098"/>
          <a:stretch/>
        </p:blipFill>
        <p:spPr>
          <a:xfrm>
            <a:off x="3567448" y="2442945"/>
            <a:ext cx="5344732" cy="373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93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для самостоятельного выполнения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41" t="19961" r="18210" b="20262"/>
          <a:stretch/>
        </p:blipFill>
        <p:spPr>
          <a:xfrm>
            <a:off x="3409306" y="2388219"/>
            <a:ext cx="5580148" cy="38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0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36372"/>
            <a:ext cx="9601196" cy="104962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занимающегося на снаряде, в котором плечи находятся ниже точек хвата.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/>
              <a:t>Упражнения в висах выполняются хватом </a:t>
            </a:r>
            <a:r>
              <a:rPr lang="ru-RU" altLang="ru-RU" b="1" dirty="0">
                <a:solidFill>
                  <a:schemeClr val="hlink"/>
                </a:solidFill>
              </a:rPr>
              <a:t>сверху</a:t>
            </a:r>
            <a:r>
              <a:rPr lang="ru-RU" altLang="ru-RU" b="1" dirty="0"/>
              <a:t>, хватом </a:t>
            </a:r>
            <a:r>
              <a:rPr lang="ru-RU" altLang="ru-RU" b="1" dirty="0">
                <a:solidFill>
                  <a:schemeClr val="hlink"/>
                </a:solidFill>
              </a:rPr>
              <a:t>снизу</a:t>
            </a:r>
            <a:r>
              <a:rPr lang="ru-RU" altLang="ru-RU" b="1" dirty="0"/>
              <a:t> и </a:t>
            </a:r>
            <a:r>
              <a:rPr lang="ru-RU" altLang="ru-RU" b="1" dirty="0">
                <a:solidFill>
                  <a:schemeClr val="hlink"/>
                </a:solidFill>
              </a:rPr>
              <a:t>разным</a:t>
            </a:r>
            <a:r>
              <a:rPr lang="ru-RU" altLang="ru-RU" b="1" dirty="0"/>
              <a:t> хватом или </a:t>
            </a:r>
            <a:r>
              <a:rPr lang="ru-RU" altLang="ru-RU" b="1" dirty="0">
                <a:solidFill>
                  <a:schemeClr val="hlink"/>
                </a:solidFill>
              </a:rPr>
              <a:t>смешанным</a:t>
            </a:r>
            <a:r>
              <a:rPr lang="ru-RU" altLang="ru-RU" b="1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556" t="60099" r="20246" b="19046"/>
          <a:stretch/>
        </p:blipFill>
        <p:spPr>
          <a:xfrm>
            <a:off x="1591076" y="3410851"/>
            <a:ext cx="9009846" cy="256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3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01074"/>
            <a:ext cx="9601196" cy="1026972"/>
          </a:xfrm>
        </p:spPr>
        <p:txBody>
          <a:bodyPr>
            <a:noAutofit/>
          </a:bodyPr>
          <a:lstStyle/>
          <a:p>
            <a:r>
              <a:rPr lang="ru-RU" altLang="ru-RU" sz="9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7114503" cy="331893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Руки</a:t>
            </a:r>
            <a:r>
              <a:rPr lang="ru-RU" altLang="ru-RU" sz="2000" b="1" u="sng" dirty="0">
                <a:solidFill>
                  <a:schemeClr val="accent1">
                    <a:lumMod val="75000"/>
                  </a:schemeClr>
                </a:solidFill>
              </a:rPr>
              <a:t>, туловище и ноги составляют прямую линию. </a:t>
            </a:r>
            <a:endParaRPr lang="ru-RU" altLang="ru-RU" sz="2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b="1" dirty="0" smtClean="0"/>
              <a:t>В </a:t>
            </a:r>
            <a:r>
              <a:rPr lang="ru-RU" altLang="ru-RU" sz="1800" b="1" dirty="0"/>
              <a:t>положении </a:t>
            </a:r>
            <a:r>
              <a:rPr lang="ru-RU" altLang="ru-RU" sz="1800" b="1" dirty="0" smtClean="0"/>
              <a:t>виса </a:t>
            </a:r>
            <a:r>
              <a:rPr lang="ru-RU" altLang="ru-RU" sz="1800" dirty="0"/>
              <a:t>тело держать прямо, мышцы плечевого пояса умеренно </a:t>
            </a:r>
            <a:r>
              <a:rPr lang="ru-RU" altLang="ru-RU" sz="1800" dirty="0" smtClean="0"/>
              <a:t>напряжены</a:t>
            </a:r>
            <a:r>
              <a:rPr lang="ru-RU" altLang="ru-RU" sz="1800" dirty="0"/>
              <a:t>, живот подтянут</a:t>
            </a:r>
            <a:r>
              <a:rPr lang="ru-RU" altLang="ru-RU" sz="1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b="1" u="sng" dirty="0" smtClean="0"/>
              <a:t> </a:t>
            </a:r>
            <a:r>
              <a:rPr lang="ru-RU" altLang="ru-RU" sz="1800" b="1" u="sng" dirty="0"/>
              <a:t>Вис можно выполнять  спиной к </a:t>
            </a:r>
            <a:r>
              <a:rPr lang="ru-RU" altLang="ru-RU" sz="1800" b="1" u="sng" dirty="0" smtClean="0"/>
              <a:t>гимнастической </a:t>
            </a:r>
            <a:r>
              <a:rPr lang="ru-RU" altLang="ru-RU" sz="1800" b="1" u="sng" dirty="0"/>
              <a:t>стенке, или лицом к ней. </a:t>
            </a:r>
            <a:endParaRPr lang="ru-RU" altLang="ru-RU" sz="1800" b="1" u="sng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выполнении </a:t>
            </a: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виса 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спиной к стенке </a:t>
            </a:r>
            <a:r>
              <a:rPr lang="ru-RU" altLang="ru-RU" sz="1800" b="1" dirty="0"/>
              <a:t>необходимо касаться ее затылком, лопатками, </a:t>
            </a:r>
            <a:r>
              <a:rPr lang="ru-RU" altLang="ru-RU" sz="1800" b="1" dirty="0" smtClean="0"/>
              <a:t>ягодицами</a:t>
            </a:r>
            <a:r>
              <a:rPr lang="ru-RU" altLang="ru-RU" sz="1800" b="1" dirty="0"/>
              <a:t>, икроножными мышцами и пятками, а при выполнении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1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виса 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лицом к стенке </a:t>
            </a:r>
            <a:r>
              <a:rPr lang="ru-RU" altLang="ru-RU" sz="1800" b="1" dirty="0"/>
              <a:t>— грудью, животом, бедрами и носками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04" y="1095042"/>
            <a:ext cx="2757149" cy="478082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6417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05613"/>
            <a:ext cx="9601196" cy="1303867"/>
          </a:xfrm>
        </p:spPr>
        <p:txBody>
          <a:bodyPr>
            <a:normAutofit/>
          </a:bodyPr>
          <a:lstStyle/>
          <a:p>
            <a:r>
              <a:rPr lang="ru-RU" altLang="ru-RU" sz="6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 на согнутых руках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0484" y="2640032"/>
            <a:ext cx="6581105" cy="3318936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виса стоя на согнутых руках на гимнастической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стенке: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 smtClean="0"/>
              <a:t> </a:t>
            </a:r>
            <a:r>
              <a:rPr lang="ru-RU" altLang="ru-RU" b="1" dirty="0"/>
              <a:t>на </a:t>
            </a:r>
            <a:r>
              <a:rPr lang="ru-RU" altLang="ru-RU" b="1" dirty="0" smtClean="0"/>
              <a:t>первой </a:t>
            </a:r>
            <a:r>
              <a:rPr lang="ru-RU" altLang="ru-RU" b="1" dirty="0"/>
              <a:t>или второй рейке, опуская ноги, принять вис на согнутых </a:t>
            </a:r>
            <a:r>
              <a:rPr lang="ru-RU" altLang="ru-RU" b="1" dirty="0" smtClean="0"/>
              <a:t>руках</a:t>
            </a:r>
            <a:r>
              <a:rPr lang="ru-RU" altLang="ru-RU" b="1" dirty="0"/>
              <a:t>. </a:t>
            </a:r>
            <a:endParaRPr lang="ru-RU" alt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снарядах вис на согнутых руках можно принять из виса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стоя: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 smtClean="0"/>
              <a:t> </a:t>
            </a:r>
            <a:r>
              <a:rPr lang="ru-RU" altLang="ru-RU" b="1" dirty="0"/>
              <a:t>слегка отталкиваясь ногами и сгибая руки</a:t>
            </a:r>
            <a:r>
              <a:rPr lang="ru-RU" altLang="ru-RU" b="1" dirty="0" smtClean="0"/>
              <a:t>,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 smtClean="0"/>
              <a:t> </a:t>
            </a:r>
            <a:r>
              <a:rPr lang="ru-RU" altLang="ru-RU" b="1" dirty="0"/>
              <a:t>повиснуть на </a:t>
            </a:r>
            <a:r>
              <a:rPr lang="ru-RU" altLang="ru-RU" b="1" dirty="0" smtClean="0"/>
              <a:t>согнутых </a:t>
            </a:r>
            <a:r>
              <a:rPr lang="ru-RU" altLang="ru-RU" b="1" dirty="0"/>
              <a:t>руках и кратковременно зафиксировать это положение.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589" y="2429870"/>
            <a:ext cx="1275008" cy="373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160" r="83337" b="67368"/>
          <a:stretch/>
        </p:blipFill>
        <p:spPr>
          <a:xfrm>
            <a:off x="1295401" y="2480300"/>
            <a:ext cx="1480743" cy="36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8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 согнув ноги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552" y="3181083"/>
            <a:ext cx="8235537" cy="137660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altLang="ru-RU" b="1" dirty="0"/>
              <a:t>Из виса присев оттолкнуться ногами, согнуть их в коленях и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кратковременно зафиксировать это положение.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89" y="2466780"/>
            <a:ext cx="1656508" cy="37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615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89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 </a:t>
            </a:r>
            <a:r>
              <a:rPr lang="ru-RU" altLang="ru-RU" sz="89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углом</a:t>
            </a:r>
            <a:r>
              <a:rPr lang="ru-RU" alt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6109951" cy="33189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ru-RU" b="1" dirty="0"/>
              <a:t>выполняется на гимнастической стенке,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 перекладине, кольцах, брусьях. </a:t>
            </a:r>
            <a:endParaRPr lang="ru-RU" altLang="ru-RU" b="1" dirty="0" smtClean="0"/>
          </a:p>
          <a:p>
            <a:pPr>
              <a:lnSpc>
                <a:spcPct val="80000"/>
              </a:lnSpc>
              <a:buNone/>
            </a:pPr>
            <a:endParaRPr lang="ru-RU" altLang="ru-RU" b="1" u="sng" dirty="0" smtClean="0"/>
          </a:p>
          <a:p>
            <a:pPr>
              <a:lnSpc>
                <a:spcPct val="80000"/>
              </a:lnSpc>
              <a:buNone/>
            </a:pPr>
            <a:r>
              <a:rPr lang="ru-RU" alt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Из </a:t>
            </a:r>
            <a:r>
              <a:rPr lang="ru-RU" altLang="ru-RU" sz="2800" b="1" u="sng" dirty="0">
                <a:solidFill>
                  <a:schemeClr val="accent1">
                    <a:lumMod val="75000"/>
                  </a:schemeClr>
                </a:solidFill>
              </a:rPr>
              <a:t>виса </a:t>
            </a:r>
            <a:r>
              <a:rPr lang="ru-RU" alt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поднять прямые </a:t>
            </a:r>
            <a:r>
              <a:rPr lang="ru-RU" altLang="ru-RU" sz="2800" b="1" u="sng" dirty="0">
                <a:solidFill>
                  <a:schemeClr val="accent1">
                    <a:lumMod val="75000"/>
                  </a:schemeClr>
                </a:solidFill>
              </a:rPr>
              <a:t>ноги до горизонтального положения.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 </a:t>
            </a:r>
            <a:endParaRPr lang="ru-RU" alt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altLang="ru-RU" b="1" dirty="0" smtClean="0"/>
              <a:t>Можно </a:t>
            </a:r>
            <a:r>
              <a:rPr lang="ru-RU" altLang="ru-RU" b="1" dirty="0"/>
              <a:t>выполнить и следующим образом: из виса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 принять вис согнув ноги и после этого разогнуть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/>
              <a:t> ноги в вис углом.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2462564"/>
            <a:ext cx="2884868" cy="35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73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 прогнувшись</a:t>
            </a:r>
            <a:r>
              <a:rPr lang="ru-RU" altLang="ru-RU" b="1" dirty="0">
                <a:solidFill>
                  <a:schemeClr val="hlink"/>
                </a:solidFill>
              </a:rPr>
              <a:t/>
            </a:r>
            <a:br>
              <a:rPr lang="ru-RU" altLang="ru-RU" b="1" dirty="0">
                <a:solidFill>
                  <a:schemeClr val="hlin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823" y="2775872"/>
            <a:ext cx="5285703" cy="301962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ru-RU" b="1" dirty="0"/>
              <a:t>выполняется на гимнастической стенке, </a:t>
            </a:r>
            <a:r>
              <a:rPr lang="ru-RU" altLang="ru-RU" b="1" dirty="0" smtClean="0"/>
              <a:t>перекладине</a:t>
            </a:r>
            <a:r>
              <a:rPr lang="ru-RU" altLang="ru-RU" b="1" dirty="0"/>
              <a:t>, кольцах, брусьях. </a:t>
            </a:r>
            <a:endParaRPr lang="ru-RU" alt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Из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виса стоя сзади согнувшись толчком ног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 перейти в вис прогнувшись. </a:t>
            </a:r>
            <a:endParaRPr lang="ru-RU" alt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b="1" u="sng" dirty="0" smtClean="0">
                <a:solidFill>
                  <a:schemeClr val="accent5">
                    <a:lumMod val="75000"/>
                  </a:schemeClr>
                </a:solidFill>
              </a:rPr>
              <a:t>Руки абсолютно </a:t>
            </a:r>
            <a:r>
              <a:rPr lang="ru-RU" altLang="ru-RU" b="1" u="sng" dirty="0">
                <a:solidFill>
                  <a:schemeClr val="accent5">
                    <a:lumMod val="75000"/>
                  </a:schemeClr>
                </a:solidFill>
              </a:rPr>
              <a:t>прямые, </a:t>
            </a:r>
            <a:r>
              <a:rPr lang="ru-RU" altLang="ru-RU" b="1" u="sng" dirty="0" smtClean="0">
                <a:solidFill>
                  <a:schemeClr val="accent5">
                    <a:lumMod val="75000"/>
                  </a:schemeClr>
                </a:solidFill>
              </a:rPr>
              <a:t>затылок, спина</a:t>
            </a:r>
            <a:r>
              <a:rPr lang="ru-RU" altLang="ru-RU" b="1" u="sng" dirty="0">
                <a:solidFill>
                  <a:schemeClr val="accent5">
                    <a:lumMod val="75000"/>
                  </a:schemeClr>
                </a:solidFill>
              </a:rPr>
              <a:t>, ноги и пятки </a:t>
            </a:r>
            <a:r>
              <a:rPr lang="ru-RU" altLang="ru-RU" b="1" u="sng" dirty="0" smtClean="0">
                <a:solidFill>
                  <a:schemeClr val="accent5">
                    <a:lumMod val="75000"/>
                  </a:schemeClr>
                </a:solidFill>
              </a:rPr>
              <a:t>касаются стенки.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b="1" u="sng" dirty="0">
                <a:solidFill>
                  <a:schemeClr val="accent5">
                    <a:lumMod val="75000"/>
                  </a:schemeClr>
                </a:solidFill>
              </a:rPr>
              <a:t>Голова отклонена назад.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36" y="1914104"/>
            <a:ext cx="1859713" cy="195254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1"/>
          <a:stretch/>
        </p:blipFill>
        <p:spPr>
          <a:xfrm>
            <a:off x="6868732" y="3885491"/>
            <a:ext cx="4298322" cy="2288647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1275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855" y="695459"/>
            <a:ext cx="9601196" cy="1056068"/>
          </a:xfrm>
        </p:spPr>
        <p:txBody>
          <a:bodyPr>
            <a:normAutofit fontScale="90000"/>
          </a:bodyPr>
          <a:lstStyle/>
          <a:p>
            <a:r>
              <a:rPr lang="ru-RU" altLang="ru-RU" sz="73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Висы стоя</a:t>
            </a:r>
            <a:r>
              <a:rPr lang="ru-RU" alt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4120" t="38679" r="18556" b="17355"/>
          <a:stretch/>
        </p:blipFill>
        <p:spPr>
          <a:xfrm>
            <a:off x="1635617" y="1545465"/>
            <a:ext cx="8989454" cy="46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6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 присев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1" y="2556932"/>
            <a:ext cx="3348506" cy="331893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alt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 присев. </a:t>
            </a:r>
          </a:p>
          <a:p>
            <a:pPr marL="609600" indent="-609600">
              <a:buNone/>
            </a:pPr>
            <a:r>
              <a:rPr lang="ru-RU" altLang="ru-RU" sz="2000" b="1" dirty="0" smtClean="0"/>
              <a:t>Из </a:t>
            </a:r>
            <a:r>
              <a:rPr lang="ru-RU" altLang="ru-RU" sz="2000" b="1" dirty="0"/>
              <a:t>виса стоя </a:t>
            </a:r>
            <a:r>
              <a:rPr lang="ru-RU" altLang="ru-RU" sz="2000" b="1" dirty="0" smtClean="0"/>
              <a:t>на согнутых </a:t>
            </a:r>
            <a:endParaRPr lang="ru-RU" altLang="ru-RU" sz="2000" b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sz="2000" b="1" dirty="0"/>
              <a:t>руках, разгибая руки,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sz="2000" b="1" dirty="0"/>
              <a:t>присесть и принять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sz="2000" b="1" dirty="0"/>
              <a:t>вис присев.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4" y="3351608"/>
            <a:ext cx="1828800" cy="285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40946" y="2698601"/>
            <a:ext cx="368335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 typeface="Arial" panose="020B0604020202020204" pitchFamily="34" charset="0"/>
              <a:buChar char="•"/>
            </a:pPr>
            <a:r>
              <a:rPr lang="ru-RU" alt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 присев сзади.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609600" indent="-609600"/>
            <a:r>
              <a:rPr lang="ru-RU" altLang="ru-RU" sz="2000" b="1" dirty="0"/>
              <a:t>Из виса стоя сзади сделать</a:t>
            </a:r>
          </a:p>
          <a:p>
            <a:pPr marL="609600" indent="-609600"/>
            <a:r>
              <a:rPr lang="ru-RU" altLang="ru-RU" sz="2000" b="1" dirty="0"/>
              <a:t>небольшой шаг вперед </a:t>
            </a:r>
          </a:p>
          <a:p>
            <a:pPr marL="609600" indent="-609600"/>
            <a:r>
              <a:rPr lang="ru-RU" altLang="ru-RU" sz="2000" b="1" dirty="0"/>
              <a:t>и присесть, не сгибая рук.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04" y="2756080"/>
            <a:ext cx="2069380" cy="3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44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453</Words>
  <Application>Microsoft Office PowerPoint</Application>
  <PresentationFormat>Широкоэкранный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Висы</vt:lpstr>
      <vt:lpstr>Вис – положение занимающегося на снаряде, в котором плечи находятся ниже точек хвата. </vt:lpstr>
      <vt:lpstr>Вис</vt:lpstr>
      <vt:lpstr>Вис на согнутых руках</vt:lpstr>
      <vt:lpstr>Вис согнув ноги</vt:lpstr>
      <vt:lpstr>Вис углом  </vt:lpstr>
      <vt:lpstr>Вис прогнувшись </vt:lpstr>
      <vt:lpstr>Висы стоя </vt:lpstr>
      <vt:lpstr>Вис присев</vt:lpstr>
      <vt:lpstr>Вис лежа</vt:lpstr>
      <vt:lpstr>Упражнения для формирования правильной осанки в висе</vt:lpstr>
      <vt:lpstr>Выполните тест https://videouroki.net/tests/858056996/ </vt:lpstr>
      <vt:lpstr>Задание для самостоятельного выполнения</vt:lpstr>
      <vt:lpstr>Задание для самостоятельного выполнения</vt:lpstr>
      <vt:lpstr>Задание для самостоятельного выполнения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Висы</dc:title>
  <dc:creator>Елена Генадьевна Паршева</dc:creator>
  <cp:lastModifiedBy>Елена Генадьевна Паршева</cp:lastModifiedBy>
  <cp:revision>10</cp:revision>
  <dcterms:created xsi:type="dcterms:W3CDTF">2020-03-26T05:18:43Z</dcterms:created>
  <dcterms:modified xsi:type="dcterms:W3CDTF">2020-03-27T07:33:46Z</dcterms:modified>
</cp:coreProperties>
</file>